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TT Lakes Neue Compressed Bold" charset="1" panose="02010001040000080307"/>
      <p:regular r:id="rId33"/>
    </p:embeddedFont>
    <p:embeddedFont>
      <p:font typeface="Open Sans" charset="1" panose="00000000000000000000"/>
      <p:regular r:id="rId34"/>
    </p:embeddedFont>
    <p:embeddedFont>
      <p:font typeface="Open Sans Bold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2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jpeg" Type="http://schemas.openxmlformats.org/officeDocument/2006/relationships/image"/><Relationship Id="rId5" Target="../media/image33.jpe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jpeg" Type="http://schemas.openxmlformats.org/officeDocument/2006/relationships/image"/><Relationship Id="rId5" Target="../media/image33.jpe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4.jpeg" Type="http://schemas.openxmlformats.org/officeDocument/2006/relationships/image"/><Relationship Id="rId5" Target="../media/image35.jpe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6.jpeg" Type="http://schemas.openxmlformats.org/officeDocument/2006/relationships/image"/><Relationship Id="rId5" Target="../media/image37.jpe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576016"/>
            <a:ext cx="12507738" cy="5134967"/>
            <a:chOff x="0" y="0"/>
            <a:chExt cx="3294219" cy="13524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94219" cy="1352419"/>
            </a:xfrm>
            <a:custGeom>
              <a:avLst/>
              <a:gdLst/>
              <a:ahLst/>
              <a:cxnLst/>
              <a:rect r="r" b="b" t="t" l="l"/>
              <a:pathLst>
                <a:path h="1352419" w="3294219">
                  <a:moveTo>
                    <a:pt x="0" y="0"/>
                  </a:moveTo>
                  <a:lnTo>
                    <a:pt x="3294219" y="0"/>
                  </a:lnTo>
                  <a:lnTo>
                    <a:pt x="3294219" y="1352419"/>
                  </a:lnTo>
                  <a:lnTo>
                    <a:pt x="0" y="1352419"/>
                  </a:lnTo>
                  <a:close/>
                </a:path>
              </a:pathLst>
            </a:custGeom>
            <a:gradFill rotWithShape="true">
              <a:gsLst>
                <a:gs pos="0">
                  <a:srgbClr val="000F62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94219" cy="13905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704035" y="3016829"/>
            <a:ext cx="10090063" cy="2065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90"/>
              </a:lnSpc>
              <a:spcBef>
                <a:spcPct val="0"/>
              </a:spcBef>
            </a:pPr>
            <a:r>
              <a:rPr lang="en-US" b="true" sz="12064">
                <a:solidFill>
                  <a:srgbClr val="FFFFFF"/>
                </a:solidFill>
                <a:latin typeface="TT Lakes Neue Compressed Bold"/>
                <a:ea typeface="TT Lakes Neue Compressed Bold"/>
                <a:cs typeface="TT Lakes Neue Compressed Bold"/>
                <a:sym typeface="TT Lakes Neue Compressed Bold"/>
              </a:rPr>
              <a:t>FULL-STACK SAAS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60884" y="4674803"/>
            <a:ext cx="11501460" cy="2064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39"/>
              </a:lnSpc>
              <a:spcBef>
                <a:spcPct val="0"/>
              </a:spcBef>
            </a:pPr>
            <a:r>
              <a:rPr lang="en-US" b="true" sz="12099">
                <a:solidFill>
                  <a:srgbClr val="4BB4FF"/>
                </a:solidFill>
                <a:latin typeface="TT Lakes Neue Compressed Bold"/>
                <a:ea typeface="TT Lakes Neue Compressed Bold"/>
                <a:cs typeface="TT Lakes Neue Compressed Bold"/>
                <a:sym typeface="TT Lakes Neue Compressed Bold"/>
              </a:rPr>
              <a:t>APPLICATION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624986" y="0"/>
            <a:ext cx="3663014" cy="1028700"/>
            <a:chOff x="0" y="0"/>
            <a:chExt cx="516322" cy="1450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6322" cy="145001"/>
            </a:xfrm>
            <a:custGeom>
              <a:avLst/>
              <a:gdLst/>
              <a:ahLst/>
              <a:cxnLst/>
              <a:rect r="r" b="b" t="t" l="l"/>
              <a:pathLst>
                <a:path h="145001" w="516322">
                  <a:moveTo>
                    <a:pt x="0" y="0"/>
                  </a:moveTo>
                  <a:lnTo>
                    <a:pt x="516322" y="0"/>
                  </a:lnTo>
                  <a:lnTo>
                    <a:pt x="516322" y="145001"/>
                  </a:lnTo>
                  <a:lnTo>
                    <a:pt x="0" y="145001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16322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14405911" cy="1028700"/>
            <a:chOff x="0" y="0"/>
            <a:chExt cx="2030593" cy="14500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30593" cy="145001"/>
            </a:xfrm>
            <a:custGeom>
              <a:avLst/>
              <a:gdLst/>
              <a:ahLst/>
              <a:cxnLst/>
              <a:rect r="r" b="b" t="t" l="l"/>
              <a:pathLst>
                <a:path h="145001" w="2030593">
                  <a:moveTo>
                    <a:pt x="0" y="0"/>
                  </a:moveTo>
                  <a:lnTo>
                    <a:pt x="2030593" y="0"/>
                  </a:lnTo>
                  <a:lnTo>
                    <a:pt x="2030593" y="145001"/>
                  </a:lnTo>
                  <a:lnTo>
                    <a:pt x="0" y="145001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305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52450" y="341167"/>
            <a:ext cx="278982" cy="346366"/>
          </a:xfrm>
          <a:custGeom>
            <a:avLst/>
            <a:gdLst/>
            <a:ahLst/>
            <a:cxnLst/>
            <a:rect r="r" b="b" t="t" l="l"/>
            <a:pathLst>
              <a:path h="346366" w="278982">
                <a:moveTo>
                  <a:pt x="0" y="0"/>
                </a:moveTo>
                <a:lnTo>
                  <a:pt x="278982" y="0"/>
                </a:lnTo>
                <a:lnTo>
                  <a:pt x="278982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5754052" y="368020"/>
            <a:ext cx="1521021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Search . . . 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3841" y="368020"/>
            <a:ext cx="169636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Wardiere Inc.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31666" y="368020"/>
            <a:ext cx="97846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42519" y="368020"/>
            <a:ext cx="1060497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64113" y="368020"/>
            <a:ext cx="951705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17854" y="368020"/>
            <a:ext cx="80976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7939463" y="8048810"/>
            <a:ext cx="348537" cy="1209490"/>
            <a:chOff x="0" y="0"/>
            <a:chExt cx="49128" cy="17048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9128" cy="170484"/>
            </a:xfrm>
            <a:custGeom>
              <a:avLst/>
              <a:gdLst/>
              <a:ahLst/>
              <a:cxnLst/>
              <a:rect r="r" b="b" t="t" l="l"/>
              <a:pathLst>
                <a:path h="170484" w="49128">
                  <a:moveTo>
                    <a:pt x="0" y="0"/>
                  </a:moveTo>
                  <a:lnTo>
                    <a:pt x="49128" y="0"/>
                  </a:lnTo>
                  <a:lnTo>
                    <a:pt x="49128" y="170484"/>
                  </a:lnTo>
                  <a:lnTo>
                    <a:pt x="0" y="170484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9128" cy="208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5118623" y="305786"/>
            <a:ext cx="406510" cy="417128"/>
          </a:xfrm>
          <a:custGeom>
            <a:avLst/>
            <a:gdLst/>
            <a:ahLst/>
            <a:cxnLst/>
            <a:rect r="r" b="b" t="t" l="l"/>
            <a:pathLst>
              <a:path h="417128" w="406510">
                <a:moveTo>
                  <a:pt x="0" y="0"/>
                </a:moveTo>
                <a:lnTo>
                  <a:pt x="406510" y="0"/>
                </a:lnTo>
                <a:lnTo>
                  <a:pt x="406510" y="417128"/>
                </a:lnTo>
                <a:lnTo>
                  <a:pt x="0" y="417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31432" y="8247862"/>
            <a:ext cx="832993" cy="741364"/>
          </a:xfrm>
          <a:custGeom>
            <a:avLst/>
            <a:gdLst/>
            <a:ahLst/>
            <a:cxnLst/>
            <a:rect r="r" b="b" t="t" l="l"/>
            <a:pathLst>
              <a:path h="741364" w="832993">
                <a:moveTo>
                  <a:pt x="0" y="0"/>
                </a:moveTo>
                <a:lnTo>
                  <a:pt x="832993" y="0"/>
                </a:lnTo>
                <a:lnTo>
                  <a:pt x="832993" y="741363"/>
                </a:lnTo>
                <a:lnTo>
                  <a:pt x="0" y="7413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841616" y="8265662"/>
            <a:ext cx="722840" cy="723564"/>
          </a:xfrm>
          <a:custGeom>
            <a:avLst/>
            <a:gdLst/>
            <a:ahLst/>
            <a:cxnLst/>
            <a:rect r="r" b="b" t="t" l="l"/>
            <a:pathLst>
              <a:path h="723564" w="722840">
                <a:moveTo>
                  <a:pt x="0" y="0"/>
                </a:moveTo>
                <a:lnTo>
                  <a:pt x="722840" y="0"/>
                </a:lnTo>
                <a:lnTo>
                  <a:pt x="722840" y="723563"/>
                </a:lnTo>
                <a:lnTo>
                  <a:pt x="0" y="7235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745431" y="8355737"/>
            <a:ext cx="859787" cy="525612"/>
          </a:xfrm>
          <a:custGeom>
            <a:avLst/>
            <a:gdLst/>
            <a:ahLst/>
            <a:cxnLst/>
            <a:rect r="r" b="b" t="t" l="l"/>
            <a:pathLst>
              <a:path h="525612" w="859787">
                <a:moveTo>
                  <a:pt x="0" y="0"/>
                </a:moveTo>
                <a:lnTo>
                  <a:pt x="859787" y="0"/>
                </a:lnTo>
                <a:lnTo>
                  <a:pt x="859787" y="525612"/>
                </a:lnTo>
                <a:lnTo>
                  <a:pt x="0" y="5256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5169866" y="8293624"/>
            <a:ext cx="629368" cy="629368"/>
          </a:xfrm>
          <a:custGeom>
            <a:avLst/>
            <a:gdLst/>
            <a:ahLst/>
            <a:cxnLst/>
            <a:rect r="r" b="b" t="t" l="l"/>
            <a:pathLst>
              <a:path h="629368" w="629368">
                <a:moveTo>
                  <a:pt x="0" y="0"/>
                </a:moveTo>
                <a:lnTo>
                  <a:pt x="629369" y="0"/>
                </a:lnTo>
                <a:lnTo>
                  <a:pt x="629369" y="629369"/>
                </a:lnTo>
                <a:lnTo>
                  <a:pt x="0" y="6293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5950811" y="8299832"/>
            <a:ext cx="1015665" cy="571311"/>
          </a:xfrm>
          <a:custGeom>
            <a:avLst/>
            <a:gdLst/>
            <a:ahLst/>
            <a:cxnLst/>
            <a:rect r="r" b="b" t="t" l="l"/>
            <a:pathLst>
              <a:path h="571311" w="1015665">
                <a:moveTo>
                  <a:pt x="0" y="0"/>
                </a:moveTo>
                <a:lnTo>
                  <a:pt x="1015665" y="0"/>
                </a:lnTo>
                <a:lnTo>
                  <a:pt x="1015665" y="571311"/>
                </a:lnTo>
                <a:lnTo>
                  <a:pt x="0" y="5713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7176615" y="8319602"/>
            <a:ext cx="813727" cy="531771"/>
          </a:xfrm>
          <a:custGeom>
            <a:avLst/>
            <a:gdLst/>
            <a:ahLst/>
            <a:cxnLst/>
            <a:rect r="r" b="b" t="t" l="l"/>
            <a:pathLst>
              <a:path h="531771" w="813727">
                <a:moveTo>
                  <a:pt x="0" y="0"/>
                </a:moveTo>
                <a:lnTo>
                  <a:pt x="813727" y="0"/>
                </a:lnTo>
                <a:lnTo>
                  <a:pt x="813727" y="531771"/>
                </a:lnTo>
                <a:lnTo>
                  <a:pt x="0" y="53177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928103" y="9190433"/>
            <a:ext cx="639652" cy="639652"/>
          </a:xfrm>
          <a:custGeom>
            <a:avLst/>
            <a:gdLst/>
            <a:ahLst/>
            <a:cxnLst/>
            <a:rect r="r" b="b" t="t" l="l"/>
            <a:pathLst>
              <a:path h="639652" w="639652">
                <a:moveTo>
                  <a:pt x="0" y="0"/>
                </a:moveTo>
                <a:lnTo>
                  <a:pt x="639651" y="0"/>
                </a:lnTo>
                <a:lnTo>
                  <a:pt x="639651" y="639652"/>
                </a:lnTo>
                <a:lnTo>
                  <a:pt x="0" y="639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3786193" y="8265662"/>
            <a:ext cx="1266284" cy="775711"/>
          </a:xfrm>
          <a:custGeom>
            <a:avLst/>
            <a:gdLst/>
            <a:ahLst/>
            <a:cxnLst/>
            <a:rect r="r" b="b" t="t" l="l"/>
            <a:pathLst>
              <a:path h="775711" w="1266284">
                <a:moveTo>
                  <a:pt x="0" y="0"/>
                </a:moveTo>
                <a:lnTo>
                  <a:pt x="1266284" y="0"/>
                </a:lnTo>
                <a:lnTo>
                  <a:pt x="1266284" y="775710"/>
                </a:lnTo>
                <a:lnTo>
                  <a:pt x="0" y="77571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67754" y="9120201"/>
            <a:ext cx="1386871" cy="780115"/>
          </a:xfrm>
          <a:custGeom>
            <a:avLst/>
            <a:gdLst/>
            <a:ahLst/>
            <a:cxnLst/>
            <a:rect r="r" b="b" t="t" l="l"/>
            <a:pathLst>
              <a:path h="780115" w="1386871">
                <a:moveTo>
                  <a:pt x="0" y="0"/>
                </a:moveTo>
                <a:lnTo>
                  <a:pt x="1386871" y="0"/>
                </a:lnTo>
                <a:lnTo>
                  <a:pt x="1386871" y="780115"/>
                </a:lnTo>
                <a:lnTo>
                  <a:pt x="0" y="78011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42761" y="1579390"/>
            <a:ext cx="13002478" cy="7128219"/>
          </a:xfrm>
          <a:custGeom>
            <a:avLst/>
            <a:gdLst/>
            <a:ahLst/>
            <a:cxnLst/>
            <a:rect r="r" b="b" t="t" l="l"/>
            <a:pathLst>
              <a:path h="7128219" w="13002478">
                <a:moveTo>
                  <a:pt x="0" y="0"/>
                </a:moveTo>
                <a:lnTo>
                  <a:pt x="13002478" y="0"/>
                </a:lnTo>
                <a:lnTo>
                  <a:pt x="13002478" y="7128220"/>
                </a:lnTo>
                <a:lnTo>
                  <a:pt x="0" y="7128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25518" y="1922595"/>
            <a:ext cx="11275064" cy="6441810"/>
          </a:xfrm>
          <a:custGeom>
            <a:avLst/>
            <a:gdLst/>
            <a:ahLst/>
            <a:cxnLst/>
            <a:rect r="r" b="b" t="t" l="l"/>
            <a:pathLst>
              <a:path h="6441810" w="11275064">
                <a:moveTo>
                  <a:pt x="0" y="0"/>
                </a:moveTo>
                <a:lnTo>
                  <a:pt x="11275064" y="0"/>
                </a:lnTo>
                <a:lnTo>
                  <a:pt x="11275064" y="6441810"/>
                </a:lnTo>
                <a:lnTo>
                  <a:pt x="0" y="6441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64545" y="1750852"/>
            <a:ext cx="12758910" cy="6785296"/>
          </a:xfrm>
          <a:custGeom>
            <a:avLst/>
            <a:gdLst/>
            <a:ahLst/>
            <a:cxnLst/>
            <a:rect r="r" b="b" t="t" l="l"/>
            <a:pathLst>
              <a:path h="6785296" w="12758910">
                <a:moveTo>
                  <a:pt x="0" y="0"/>
                </a:moveTo>
                <a:lnTo>
                  <a:pt x="12758910" y="0"/>
                </a:lnTo>
                <a:lnTo>
                  <a:pt x="12758910" y="6785296"/>
                </a:lnTo>
                <a:lnTo>
                  <a:pt x="0" y="6785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45189" y="1891735"/>
            <a:ext cx="10797622" cy="6503530"/>
          </a:xfrm>
          <a:custGeom>
            <a:avLst/>
            <a:gdLst/>
            <a:ahLst/>
            <a:cxnLst/>
            <a:rect r="r" b="b" t="t" l="l"/>
            <a:pathLst>
              <a:path h="6503530" w="10797622">
                <a:moveTo>
                  <a:pt x="0" y="0"/>
                </a:moveTo>
                <a:lnTo>
                  <a:pt x="10797622" y="0"/>
                </a:lnTo>
                <a:lnTo>
                  <a:pt x="10797622" y="6503530"/>
                </a:lnTo>
                <a:lnTo>
                  <a:pt x="0" y="65035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33338" y="1907458"/>
            <a:ext cx="11421325" cy="6472084"/>
          </a:xfrm>
          <a:custGeom>
            <a:avLst/>
            <a:gdLst/>
            <a:ahLst/>
            <a:cxnLst/>
            <a:rect r="r" b="b" t="t" l="l"/>
            <a:pathLst>
              <a:path h="6472084" w="11421325">
                <a:moveTo>
                  <a:pt x="0" y="0"/>
                </a:moveTo>
                <a:lnTo>
                  <a:pt x="11421324" y="0"/>
                </a:lnTo>
                <a:lnTo>
                  <a:pt x="11421324" y="6472084"/>
                </a:lnTo>
                <a:lnTo>
                  <a:pt x="0" y="647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48931" y="1758627"/>
            <a:ext cx="12990138" cy="6769747"/>
          </a:xfrm>
          <a:custGeom>
            <a:avLst/>
            <a:gdLst/>
            <a:ahLst/>
            <a:cxnLst/>
            <a:rect r="r" b="b" t="t" l="l"/>
            <a:pathLst>
              <a:path h="6769747" w="12990138">
                <a:moveTo>
                  <a:pt x="0" y="0"/>
                </a:moveTo>
                <a:lnTo>
                  <a:pt x="12990138" y="0"/>
                </a:lnTo>
                <a:lnTo>
                  <a:pt x="12990138" y="6769746"/>
                </a:lnTo>
                <a:lnTo>
                  <a:pt x="0" y="6769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42239" y="2666472"/>
            <a:ext cx="10803523" cy="4954055"/>
          </a:xfrm>
          <a:custGeom>
            <a:avLst/>
            <a:gdLst/>
            <a:ahLst/>
            <a:cxnLst/>
            <a:rect r="r" b="b" t="t" l="l"/>
            <a:pathLst>
              <a:path h="4954055" w="10803523">
                <a:moveTo>
                  <a:pt x="0" y="0"/>
                </a:moveTo>
                <a:lnTo>
                  <a:pt x="10803522" y="0"/>
                </a:lnTo>
                <a:lnTo>
                  <a:pt x="10803522" y="4954056"/>
                </a:lnTo>
                <a:lnTo>
                  <a:pt x="0" y="49540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80839" y="1906624"/>
            <a:ext cx="10926321" cy="6473752"/>
          </a:xfrm>
          <a:custGeom>
            <a:avLst/>
            <a:gdLst/>
            <a:ahLst/>
            <a:cxnLst/>
            <a:rect r="r" b="b" t="t" l="l"/>
            <a:pathLst>
              <a:path h="6473752" w="10926321">
                <a:moveTo>
                  <a:pt x="0" y="0"/>
                </a:moveTo>
                <a:lnTo>
                  <a:pt x="10926322" y="0"/>
                </a:lnTo>
                <a:lnTo>
                  <a:pt x="10926322" y="6473752"/>
                </a:lnTo>
                <a:lnTo>
                  <a:pt x="0" y="6473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75436" y="1626326"/>
            <a:ext cx="12737128" cy="7034348"/>
          </a:xfrm>
          <a:custGeom>
            <a:avLst/>
            <a:gdLst/>
            <a:ahLst/>
            <a:cxnLst/>
            <a:rect r="r" b="b" t="t" l="l"/>
            <a:pathLst>
              <a:path h="7034348" w="12737128">
                <a:moveTo>
                  <a:pt x="0" y="0"/>
                </a:moveTo>
                <a:lnTo>
                  <a:pt x="12737128" y="0"/>
                </a:lnTo>
                <a:lnTo>
                  <a:pt x="12737128" y="7034348"/>
                </a:lnTo>
                <a:lnTo>
                  <a:pt x="0" y="7034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24986" y="0"/>
            <a:ext cx="3663014" cy="1028700"/>
            <a:chOff x="0" y="0"/>
            <a:chExt cx="516322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6322" cy="145001"/>
            </a:xfrm>
            <a:custGeom>
              <a:avLst/>
              <a:gdLst/>
              <a:ahLst/>
              <a:cxnLst/>
              <a:rect r="r" b="b" t="t" l="l"/>
              <a:pathLst>
                <a:path h="145001" w="516322">
                  <a:moveTo>
                    <a:pt x="0" y="0"/>
                  </a:moveTo>
                  <a:lnTo>
                    <a:pt x="516322" y="0"/>
                  </a:lnTo>
                  <a:lnTo>
                    <a:pt x="516322" y="145001"/>
                  </a:lnTo>
                  <a:lnTo>
                    <a:pt x="0" y="145001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6322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4405911" cy="1028700"/>
            <a:chOff x="0" y="0"/>
            <a:chExt cx="2030593" cy="1450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30593" cy="145001"/>
            </a:xfrm>
            <a:custGeom>
              <a:avLst/>
              <a:gdLst/>
              <a:ahLst/>
              <a:cxnLst/>
              <a:rect r="r" b="b" t="t" l="l"/>
              <a:pathLst>
                <a:path h="145001" w="2030593">
                  <a:moveTo>
                    <a:pt x="0" y="0"/>
                  </a:moveTo>
                  <a:lnTo>
                    <a:pt x="2030593" y="0"/>
                  </a:lnTo>
                  <a:lnTo>
                    <a:pt x="2030593" y="145001"/>
                  </a:lnTo>
                  <a:lnTo>
                    <a:pt x="0" y="145001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305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52450" y="341167"/>
            <a:ext cx="278982" cy="346366"/>
          </a:xfrm>
          <a:custGeom>
            <a:avLst/>
            <a:gdLst/>
            <a:ahLst/>
            <a:cxnLst/>
            <a:rect r="r" b="b" t="t" l="l"/>
            <a:pathLst>
              <a:path h="346366" w="278982">
                <a:moveTo>
                  <a:pt x="0" y="0"/>
                </a:moveTo>
                <a:lnTo>
                  <a:pt x="278982" y="0"/>
                </a:lnTo>
                <a:lnTo>
                  <a:pt x="278982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033478" y="5153025"/>
            <a:ext cx="15254522" cy="5143500"/>
            <a:chOff x="0" y="0"/>
            <a:chExt cx="20339363" cy="685800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0" t="20487" r="0" b="20487"/>
            <a:stretch>
              <a:fillRect/>
            </a:stretch>
          </p:blipFill>
          <p:spPr>
            <a:xfrm flipH="false" flipV="false">
              <a:off x="0" y="0"/>
              <a:ext cx="20339363" cy="6858000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17939463" y="8048810"/>
            <a:ext cx="348537" cy="1209490"/>
            <a:chOff x="0" y="0"/>
            <a:chExt cx="49128" cy="1704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9128" cy="170484"/>
            </a:xfrm>
            <a:custGeom>
              <a:avLst/>
              <a:gdLst/>
              <a:ahLst/>
              <a:cxnLst/>
              <a:rect r="r" b="b" t="t" l="l"/>
              <a:pathLst>
                <a:path h="170484" w="49128">
                  <a:moveTo>
                    <a:pt x="0" y="0"/>
                  </a:moveTo>
                  <a:lnTo>
                    <a:pt x="49128" y="0"/>
                  </a:lnTo>
                  <a:lnTo>
                    <a:pt x="49128" y="170484"/>
                  </a:lnTo>
                  <a:lnTo>
                    <a:pt x="0" y="170484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9128" cy="208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4692731"/>
            <a:ext cx="3033478" cy="901539"/>
            <a:chOff x="0" y="0"/>
            <a:chExt cx="798941" cy="23744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8941" cy="237442"/>
            </a:xfrm>
            <a:custGeom>
              <a:avLst/>
              <a:gdLst/>
              <a:ahLst/>
              <a:cxnLst/>
              <a:rect r="r" b="b" t="t" l="l"/>
              <a:pathLst>
                <a:path h="237442" w="798941">
                  <a:moveTo>
                    <a:pt x="0" y="0"/>
                  </a:moveTo>
                  <a:lnTo>
                    <a:pt x="798941" y="0"/>
                  </a:lnTo>
                  <a:lnTo>
                    <a:pt x="798941" y="237442"/>
                  </a:lnTo>
                  <a:lnTo>
                    <a:pt x="0" y="237442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798941" cy="266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5118623" y="305786"/>
            <a:ext cx="406510" cy="417128"/>
          </a:xfrm>
          <a:custGeom>
            <a:avLst/>
            <a:gdLst/>
            <a:ahLst/>
            <a:cxnLst/>
            <a:rect r="r" b="b" t="t" l="l"/>
            <a:pathLst>
              <a:path h="417128" w="406510">
                <a:moveTo>
                  <a:pt x="0" y="0"/>
                </a:moveTo>
                <a:lnTo>
                  <a:pt x="406510" y="0"/>
                </a:lnTo>
                <a:lnTo>
                  <a:pt x="406510" y="417128"/>
                </a:lnTo>
                <a:lnTo>
                  <a:pt x="0" y="417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754052" y="368020"/>
            <a:ext cx="1521021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Search . . . 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3841" y="368020"/>
            <a:ext cx="169636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Wardiere Inc.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31666" y="368020"/>
            <a:ext cx="97846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742519" y="368020"/>
            <a:ext cx="1060497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64113" y="368020"/>
            <a:ext cx="951705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17854" y="368020"/>
            <a:ext cx="80976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077180" y="2302553"/>
            <a:ext cx="4264459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b="true" sz="5499">
                <a:solidFill>
                  <a:srgbClr val="4BB4FF"/>
                </a:solidFill>
                <a:latin typeface="TT Lakes Neue Compressed Bold"/>
                <a:ea typeface="TT Lakes Neue Compressed Bold"/>
                <a:cs typeface="TT Lakes Neue Compressed Bold"/>
                <a:sym typeface="TT Lakes Neue Compressed Bold"/>
              </a:rPr>
              <a:t>QUICKAI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202956" y="2321603"/>
            <a:ext cx="10056344" cy="188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QuickAI is a cloud-based SaaS platform that simplifies content creation, image editing, and resume enhancement using powerful AI tools—accessible to anyone, without coding.</a:t>
            </a:r>
          </a:p>
          <a:p>
            <a:pPr algn="l">
              <a:lnSpc>
                <a:spcPts val="2379"/>
              </a:lnSpc>
            </a:pPr>
          </a:p>
          <a:p>
            <a:pPr algn="l">
              <a:lnSpc>
                <a:spcPts val="2379"/>
              </a:lnSpc>
            </a:pPr>
            <a:r>
              <a:rPr lang="en-US" sz="1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 combines AI-powered text generation, image manipulation, and productivity features into a single unified dashboard, helping creators and businesses automate their work effortlessly.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24986" y="0"/>
            <a:ext cx="3663014" cy="1028700"/>
            <a:chOff x="0" y="0"/>
            <a:chExt cx="516322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6322" cy="145001"/>
            </a:xfrm>
            <a:custGeom>
              <a:avLst/>
              <a:gdLst/>
              <a:ahLst/>
              <a:cxnLst/>
              <a:rect r="r" b="b" t="t" l="l"/>
              <a:pathLst>
                <a:path h="145001" w="516322">
                  <a:moveTo>
                    <a:pt x="0" y="0"/>
                  </a:moveTo>
                  <a:lnTo>
                    <a:pt x="516322" y="0"/>
                  </a:lnTo>
                  <a:lnTo>
                    <a:pt x="516322" y="145001"/>
                  </a:lnTo>
                  <a:lnTo>
                    <a:pt x="0" y="145001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6322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4405911" cy="1028700"/>
            <a:chOff x="0" y="0"/>
            <a:chExt cx="2030593" cy="1450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30593" cy="145001"/>
            </a:xfrm>
            <a:custGeom>
              <a:avLst/>
              <a:gdLst/>
              <a:ahLst/>
              <a:cxnLst/>
              <a:rect r="r" b="b" t="t" l="l"/>
              <a:pathLst>
                <a:path h="145001" w="2030593">
                  <a:moveTo>
                    <a:pt x="0" y="0"/>
                  </a:moveTo>
                  <a:lnTo>
                    <a:pt x="2030593" y="0"/>
                  </a:lnTo>
                  <a:lnTo>
                    <a:pt x="2030593" y="145001"/>
                  </a:lnTo>
                  <a:lnTo>
                    <a:pt x="0" y="145001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305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52450" y="341167"/>
            <a:ext cx="278982" cy="346366"/>
          </a:xfrm>
          <a:custGeom>
            <a:avLst/>
            <a:gdLst/>
            <a:ahLst/>
            <a:cxnLst/>
            <a:rect r="r" b="b" t="t" l="l"/>
            <a:pathLst>
              <a:path h="346366" w="278982">
                <a:moveTo>
                  <a:pt x="0" y="0"/>
                </a:moveTo>
                <a:lnTo>
                  <a:pt x="278982" y="0"/>
                </a:lnTo>
                <a:lnTo>
                  <a:pt x="278982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754052" y="368020"/>
            <a:ext cx="1521021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Search . . . 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3841" y="368020"/>
            <a:ext cx="169636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Wardiere Inc.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31666" y="368020"/>
            <a:ext cx="97846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42519" y="368020"/>
            <a:ext cx="1060497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64113" y="368020"/>
            <a:ext cx="951705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17854" y="368020"/>
            <a:ext cx="80976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7939463" y="8048810"/>
            <a:ext cx="348537" cy="1209490"/>
            <a:chOff x="0" y="0"/>
            <a:chExt cx="49128" cy="17048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9128" cy="170484"/>
            </a:xfrm>
            <a:custGeom>
              <a:avLst/>
              <a:gdLst/>
              <a:ahLst/>
              <a:cxnLst/>
              <a:rect r="r" b="b" t="t" l="l"/>
              <a:pathLst>
                <a:path h="170484" w="49128">
                  <a:moveTo>
                    <a:pt x="0" y="0"/>
                  </a:moveTo>
                  <a:lnTo>
                    <a:pt x="49128" y="0"/>
                  </a:lnTo>
                  <a:lnTo>
                    <a:pt x="49128" y="170484"/>
                  </a:lnTo>
                  <a:lnTo>
                    <a:pt x="0" y="170484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9128" cy="208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0" y="1028700"/>
            <a:ext cx="7817854" cy="9258300"/>
            <a:chOff x="0" y="0"/>
            <a:chExt cx="10423805" cy="12344400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4"/>
            <a:srcRect l="19682" t="0" r="24058" b="0"/>
            <a:stretch>
              <a:fillRect/>
            </a:stretch>
          </p:blipFill>
          <p:spPr>
            <a:xfrm flipH="false" flipV="false">
              <a:off x="0" y="0"/>
              <a:ext cx="10423805" cy="12344400"/>
            </a:xfrm>
            <a:prstGeom prst="rect">
              <a:avLst/>
            </a:prstGeom>
          </p:spPr>
        </p:pic>
      </p:grpSp>
      <p:grpSp>
        <p:nvGrpSpPr>
          <p:cNvPr name="Group 20" id="20"/>
          <p:cNvGrpSpPr/>
          <p:nvPr/>
        </p:nvGrpSpPr>
        <p:grpSpPr>
          <a:xfrm rot="0">
            <a:off x="7208884" y="6397391"/>
            <a:ext cx="1217941" cy="3889609"/>
            <a:chOff x="0" y="0"/>
            <a:chExt cx="320774" cy="102442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20774" cy="1024424"/>
            </a:xfrm>
            <a:custGeom>
              <a:avLst/>
              <a:gdLst/>
              <a:ahLst/>
              <a:cxnLst/>
              <a:rect r="r" b="b" t="t" l="l"/>
              <a:pathLst>
                <a:path h="1024424" w="320774">
                  <a:moveTo>
                    <a:pt x="0" y="0"/>
                  </a:moveTo>
                  <a:lnTo>
                    <a:pt x="320774" y="0"/>
                  </a:lnTo>
                  <a:lnTo>
                    <a:pt x="320774" y="1024424"/>
                  </a:lnTo>
                  <a:lnTo>
                    <a:pt x="0" y="1024424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320774" cy="1052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215818" y="2418191"/>
            <a:ext cx="5649596" cy="1570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b="true" sz="5499">
                <a:solidFill>
                  <a:srgbClr val="4BB4FF"/>
                </a:solidFill>
                <a:latin typeface="TT Lakes Neue Compressed Bold"/>
                <a:ea typeface="TT Lakes Neue Compressed Bold"/>
                <a:cs typeface="TT Lakes Neue Compressed Bold"/>
                <a:sym typeface="TT Lakes Neue Compressed Bold"/>
              </a:rPr>
              <a:t>ABOUT ARTIFICIAL INTELLIGENCE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15818" y="4870619"/>
            <a:ext cx="6298744" cy="492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Artificial Intelligence (AI) is a field of computer science focused on creating machines and systems capable of performing tasks that normally require human intelligence. These tasks include things like learning, reasoning, problem-solving, understanding language, recognizing patterns, and making decisions.</a:t>
            </a:r>
          </a:p>
          <a:p>
            <a:pPr algn="l">
              <a:lnSpc>
                <a:spcPts val="2380"/>
              </a:lnSpc>
            </a:pPr>
          </a:p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 simple terms:</a:t>
            </a:r>
          </a:p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AI enables computers and machines to think, learn, and act—at least in limited ways—like humans.</a:t>
            </a:r>
          </a:p>
          <a:p>
            <a:pPr algn="l">
              <a:lnSpc>
                <a:spcPts val="2380"/>
              </a:lnSpc>
            </a:pPr>
          </a:p>
          <a:p>
            <a:pPr algn="l">
              <a:lnSpc>
                <a:spcPts val="2380"/>
              </a:lnSpc>
            </a:pPr>
            <a:r>
              <a:rPr lang="en-US" sz="17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Two Main Types:</a:t>
            </a:r>
          </a:p>
          <a:p>
            <a:pPr algn="l" marL="367031" indent="-183515" lvl="1">
              <a:lnSpc>
                <a:spcPts val="2380"/>
              </a:lnSpc>
              <a:buAutoNum type="arabicPeriod" startAt="1"/>
            </a:pPr>
            <a:r>
              <a:rPr lang="en-US" b="true" sz="1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Narrow AI:</a:t>
            </a:r>
            <a:r>
              <a:rPr lang="en-US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Systems designed for specific tasks (e.g., voice assistants, recommendation systems).</a:t>
            </a:r>
          </a:p>
          <a:p>
            <a:pPr algn="l" marL="367031" indent="-183515" lvl="1">
              <a:lnSpc>
                <a:spcPts val="2380"/>
              </a:lnSpc>
              <a:buAutoNum type="arabicPeriod" startAt="1"/>
            </a:pPr>
            <a:r>
              <a:rPr lang="en-US" b="true" sz="17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General AI:</a:t>
            </a:r>
            <a:r>
              <a:rPr lang="en-US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 theoretical form of AI capable of performing any intellectual task a human can do (still not achieved).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5118623" y="305786"/>
            <a:ext cx="406510" cy="417128"/>
          </a:xfrm>
          <a:custGeom>
            <a:avLst/>
            <a:gdLst/>
            <a:ahLst/>
            <a:cxnLst/>
            <a:rect r="r" b="b" t="t" l="l"/>
            <a:pathLst>
              <a:path h="417128" w="406510">
                <a:moveTo>
                  <a:pt x="0" y="0"/>
                </a:moveTo>
                <a:lnTo>
                  <a:pt x="406510" y="0"/>
                </a:lnTo>
                <a:lnTo>
                  <a:pt x="406510" y="417128"/>
                </a:lnTo>
                <a:lnTo>
                  <a:pt x="0" y="417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24986" y="0"/>
            <a:ext cx="3663014" cy="1028700"/>
            <a:chOff x="0" y="0"/>
            <a:chExt cx="516322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6322" cy="145001"/>
            </a:xfrm>
            <a:custGeom>
              <a:avLst/>
              <a:gdLst/>
              <a:ahLst/>
              <a:cxnLst/>
              <a:rect r="r" b="b" t="t" l="l"/>
              <a:pathLst>
                <a:path h="145001" w="516322">
                  <a:moveTo>
                    <a:pt x="0" y="0"/>
                  </a:moveTo>
                  <a:lnTo>
                    <a:pt x="516322" y="0"/>
                  </a:lnTo>
                  <a:lnTo>
                    <a:pt x="516322" y="145001"/>
                  </a:lnTo>
                  <a:lnTo>
                    <a:pt x="0" y="145001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6322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4405911" cy="1028700"/>
            <a:chOff x="0" y="0"/>
            <a:chExt cx="2030593" cy="1450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30593" cy="145001"/>
            </a:xfrm>
            <a:custGeom>
              <a:avLst/>
              <a:gdLst/>
              <a:ahLst/>
              <a:cxnLst/>
              <a:rect r="r" b="b" t="t" l="l"/>
              <a:pathLst>
                <a:path h="145001" w="2030593">
                  <a:moveTo>
                    <a:pt x="0" y="0"/>
                  </a:moveTo>
                  <a:lnTo>
                    <a:pt x="2030593" y="0"/>
                  </a:lnTo>
                  <a:lnTo>
                    <a:pt x="2030593" y="145001"/>
                  </a:lnTo>
                  <a:lnTo>
                    <a:pt x="0" y="145001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305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52450" y="341167"/>
            <a:ext cx="278982" cy="346366"/>
          </a:xfrm>
          <a:custGeom>
            <a:avLst/>
            <a:gdLst/>
            <a:ahLst/>
            <a:cxnLst/>
            <a:rect r="r" b="b" t="t" l="l"/>
            <a:pathLst>
              <a:path h="346366" w="278982">
                <a:moveTo>
                  <a:pt x="0" y="0"/>
                </a:moveTo>
                <a:lnTo>
                  <a:pt x="278982" y="0"/>
                </a:lnTo>
                <a:lnTo>
                  <a:pt x="278982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939463" y="8048810"/>
            <a:ext cx="348537" cy="1209490"/>
            <a:chOff x="0" y="0"/>
            <a:chExt cx="49128" cy="1704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128" cy="170484"/>
            </a:xfrm>
            <a:custGeom>
              <a:avLst/>
              <a:gdLst/>
              <a:ahLst/>
              <a:cxnLst/>
              <a:rect r="r" b="b" t="t" l="l"/>
              <a:pathLst>
                <a:path h="170484" w="49128">
                  <a:moveTo>
                    <a:pt x="0" y="0"/>
                  </a:moveTo>
                  <a:lnTo>
                    <a:pt x="49128" y="0"/>
                  </a:lnTo>
                  <a:lnTo>
                    <a:pt x="49128" y="170484"/>
                  </a:lnTo>
                  <a:lnTo>
                    <a:pt x="0" y="170484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9128" cy="208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1028700"/>
            <a:ext cx="7817854" cy="4629150"/>
            <a:chOff x="0" y="0"/>
            <a:chExt cx="10423805" cy="617220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0" t="5646" r="0" b="5646"/>
            <a:stretch>
              <a:fillRect/>
            </a:stretch>
          </p:blipFill>
          <p:spPr>
            <a:xfrm flipH="false" flipV="false">
              <a:off x="0" y="0"/>
              <a:ext cx="10423805" cy="6172200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0" y="5657850"/>
            <a:ext cx="7817854" cy="4629150"/>
            <a:chOff x="0" y="0"/>
            <a:chExt cx="10423805" cy="6172200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5"/>
            <a:srcRect l="0" t="20393" r="0" b="20393"/>
            <a:stretch>
              <a:fillRect/>
            </a:stretch>
          </p:blipFill>
          <p:spPr>
            <a:xfrm flipH="false" flipV="false">
              <a:off x="0" y="0"/>
              <a:ext cx="10423805" cy="6172200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7208884" y="7972425"/>
            <a:ext cx="1217941" cy="2314575"/>
            <a:chOff x="0" y="0"/>
            <a:chExt cx="320774" cy="609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0774" cy="609600"/>
            </a:xfrm>
            <a:custGeom>
              <a:avLst/>
              <a:gdLst/>
              <a:ahLst/>
              <a:cxnLst/>
              <a:rect r="r" b="b" t="t" l="l"/>
              <a:pathLst>
                <a:path h="609600" w="320774">
                  <a:moveTo>
                    <a:pt x="0" y="0"/>
                  </a:moveTo>
                  <a:lnTo>
                    <a:pt x="320774" y="0"/>
                  </a:lnTo>
                  <a:lnTo>
                    <a:pt x="320774" y="609600"/>
                  </a:lnTo>
                  <a:lnTo>
                    <a:pt x="0" y="609600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320774" cy="638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118623" y="305786"/>
            <a:ext cx="406510" cy="417128"/>
          </a:xfrm>
          <a:custGeom>
            <a:avLst/>
            <a:gdLst/>
            <a:ahLst/>
            <a:cxnLst/>
            <a:rect r="r" b="b" t="t" l="l"/>
            <a:pathLst>
              <a:path h="417128" w="406510">
                <a:moveTo>
                  <a:pt x="0" y="0"/>
                </a:moveTo>
                <a:lnTo>
                  <a:pt x="406510" y="0"/>
                </a:lnTo>
                <a:lnTo>
                  <a:pt x="406510" y="417128"/>
                </a:lnTo>
                <a:lnTo>
                  <a:pt x="0" y="417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754052" y="368020"/>
            <a:ext cx="1521021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Search . . . 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3841" y="368020"/>
            <a:ext cx="169636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Wardiere Inc.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31666" y="368020"/>
            <a:ext cx="97846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742519" y="368020"/>
            <a:ext cx="1060497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64113" y="368020"/>
            <a:ext cx="951705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817854" y="368020"/>
            <a:ext cx="80976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522925" y="2364687"/>
            <a:ext cx="4264459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b="true" sz="5499">
                <a:solidFill>
                  <a:srgbClr val="4BB4FF"/>
                </a:solidFill>
                <a:latin typeface="TT Lakes Neue Compressed Bold"/>
                <a:ea typeface="TT Lakes Neue Compressed Bold"/>
                <a:cs typeface="TT Lakes Neue Compressed Bold"/>
                <a:sym typeface="TT Lakes Neue Compressed Bold"/>
              </a:rPr>
              <a:t>FEATURES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522925" y="4207592"/>
            <a:ext cx="597723" cy="597723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522925" y="6651402"/>
            <a:ext cx="597723" cy="597723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617343" y="4354414"/>
            <a:ext cx="408886" cy="275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lang="en-US" b="true" sz="163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523214" y="4159967"/>
            <a:ext cx="5492601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AI Article Writing: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Instantly generate full-length, professional articles using AI.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0522925" y="5429497"/>
            <a:ext cx="597723" cy="597723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0617343" y="5576319"/>
            <a:ext cx="408886" cy="275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lang="en-US" b="true" sz="163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523214" y="5381872"/>
            <a:ext cx="5492601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Blog Title Generator: 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Get creative, SEO-friendly titles with a single click.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617343" y="6798224"/>
            <a:ext cx="408886" cy="275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lang="en-US" b="true" sz="163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523214" y="6603777"/>
            <a:ext cx="5492601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AI Image Generation: 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Create unique images from text prompts using AI models.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24986" y="0"/>
            <a:ext cx="3663014" cy="1028700"/>
            <a:chOff x="0" y="0"/>
            <a:chExt cx="516322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6322" cy="145001"/>
            </a:xfrm>
            <a:custGeom>
              <a:avLst/>
              <a:gdLst/>
              <a:ahLst/>
              <a:cxnLst/>
              <a:rect r="r" b="b" t="t" l="l"/>
              <a:pathLst>
                <a:path h="145001" w="516322">
                  <a:moveTo>
                    <a:pt x="0" y="0"/>
                  </a:moveTo>
                  <a:lnTo>
                    <a:pt x="516322" y="0"/>
                  </a:lnTo>
                  <a:lnTo>
                    <a:pt x="516322" y="145001"/>
                  </a:lnTo>
                  <a:lnTo>
                    <a:pt x="0" y="145001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6322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4405911" cy="1028700"/>
            <a:chOff x="0" y="0"/>
            <a:chExt cx="2030593" cy="1450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30593" cy="145001"/>
            </a:xfrm>
            <a:custGeom>
              <a:avLst/>
              <a:gdLst/>
              <a:ahLst/>
              <a:cxnLst/>
              <a:rect r="r" b="b" t="t" l="l"/>
              <a:pathLst>
                <a:path h="145001" w="2030593">
                  <a:moveTo>
                    <a:pt x="0" y="0"/>
                  </a:moveTo>
                  <a:lnTo>
                    <a:pt x="2030593" y="0"/>
                  </a:lnTo>
                  <a:lnTo>
                    <a:pt x="2030593" y="145001"/>
                  </a:lnTo>
                  <a:lnTo>
                    <a:pt x="0" y="145001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305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52450" y="341167"/>
            <a:ext cx="278982" cy="346366"/>
          </a:xfrm>
          <a:custGeom>
            <a:avLst/>
            <a:gdLst/>
            <a:ahLst/>
            <a:cxnLst/>
            <a:rect r="r" b="b" t="t" l="l"/>
            <a:pathLst>
              <a:path h="346366" w="278982">
                <a:moveTo>
                  <a:pt x="0" y="0"/>
                </a:moveTo>
                <a:lnTo>
                  <a:pt x="278982" y="0"/>
                </a:lnTo>
                <a:lnTo>
                  <a:pt x="278982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939463" y="8048810"/>
            <a:ext cx="348537" cy="1209490"/>
            <a:chOff x="0" y="0"/>
            <a:chExt cx="49128" cy="1704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128" cy="170484"/>
            </a:xfrm>
            <a:custGeom>
              <a:avLst/>
              <a:gdLst/>
              <a:ahLst/>
              <a:cxnLst/>
              <a:rect r="r" b="b" t="t" l="l"/>
              <a:pathLst>
                <a:path h="170484" w="49128">
                  <a:moveTo>
                    <a:pt x="0" y="0"/>
                  </a:moveTo>
                  <a:lnTo>
                    <a:pt x="49128" y="0"/>
                  </a:lnTo>
                  <a:lnTo>
                    <a:pt x="49128" y="170484"/>
                  </a:lnTo>
                  <a:lnTo>
                    <a:pt x="0" y="170484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9128" cy="208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1028700"/>
            <a:ext cx="7817854" cy="4629150"/>
            <a:chOff x="0" y="0"/>
            <a:chExt cx="10423805" cy="617220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0" t="5646" r="0" b="5646"/>
            <a:stretch>
              <a:fillRect/>
            </a:stretch>
          </p:blipFill>
          <p:spPr>
            <a:xfrm flipH="false" flipV="false">
              <a:off x="0" y="0"/>
              <a:ext cx="10423805" cy="6172200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0" y="5657850"/>
            <a:ext cx="7817854" cy="4629150"/>
            <a:chOff x="0" y="0"/>
            <a:chExt cx="10423805" cy="6172200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5"/>
            <a:srcRect l="0" t="20393" r="0" b="20393"/>
            <a:stretch>
              <a:fillRect/>
            </a:stretch>
          </p:blipFill>
          <p:spPr>
            <a:xfrm flipH="false" flipV="false">
              <a:off x="0" y="0"/>
              <a:ext cx="10423805" cy="6172200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7208884" y="7972425"/>
            <a:ext cx="1217941" cy="2314575"/>
            <a:chOff x="0" y="0"/>
            <a:chExt cx="320774" cy="609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20774" cy="609600"/>
            </a:xfrm>
            <a:custGeom>
              <a:avLst/>
              <a:gdLst/>
              <a:ahLst/>
              <a:cxnLst/>
              <a:rect r="r" b="b" t="t" l="l"/>
              <a:pathLst>
                <a:path h="609600" w="320774">
                  <a:moveTo>
                    <a:pt x="0" y="0"/>
                  </a:moveTo>
                  <a:lnTo>
                    <a:pt x="320774" y="0"/>
                  </a:lnTo>
                  <a:lnTo>
                    <a:pt x="320774" y="609600"/>
                  </a:lnTo>
                  <a:lnTo>
                    <a:pt x="0" y="609600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320774" cy="638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118623" y="305786"/>
            <a:ext cx="406510" cy="417128"/>
          </a:xfrm>
          <a:custGeom>
            <a:avLst/>
            <a:gdLst/>
            <a:ahLst/>
            <a:cxnLst/>
            <a:rect r="r" b="b" t="t" l="l"/>
            <a:pathLst>
              <a:path h="417128" w="406510">
                <a:moveTo>
                  <a:pt x="0" y="0"/>
                </a:moveTo>
                <a:lnTo>
                  <a:pt x="406510" y="0"/>
                </a:lnTo>
                <a:lnTo>
                  <a:pt x="406510" y="417128"/>
                </a:lnTo>
                <a:lnTo>
                  <a:pt x="0" y="417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754052" y="368020"/>
            <a:ext cx="1521021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Search . . . 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83841" y="368020"/>
            <a:ext cx="169636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Wardiere Inc.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31666" y="368020"/>
            <a:ext cx="97846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742519" y="368020"/>
            <a:ext cx="1060497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64113" y="368020"/>
            <a:ext cx="951705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817854" y="368020"/>
            <a:ext cx="80976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522925" y="2364687"/>
            <a:ext cx="4264459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b="true" sz="5499">
                <a:solidFill>
                  <a:srgbClr val="4BB4FF"/>
                </a:solidFill>
                <a:latin typeface="TT Lakes Neue Compressed Bold"/>
                <a:ea typeface="TT Lakes Neue Compressed Bold"/>
                <a:cs typeface="TT Lakes Neue Compressed Bold"/>
                <a:sym typeface="TT Lakes Neue Compressed Bold"/>
              </a:rPr>
              <a:t>FEATURES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522925" y="4207592"/>
            <a:ext cx="597723" cy="597723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522925" y="6651402"/>
            <a:ext cx="597723" cy="597723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617343" y="4354414"/>
            <a:ext cx="408886" cy="27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lang="en-US" b="true" sz="163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523214" y="4159967"/>
            <a:ext cx="5492601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Object Remover: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Erase unwanted elements from photos easily.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0522925" y="5429497"/>
            <a:ext cx="597723" cy="597723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10617343" y="5576319"/>
            <a:ext cx="408886" cy="27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lang="en-US" b="true" sz="163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523214" y="5381872"/>
            <a:ext cx="5492601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Resume Reviewer: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Improve resumes with AI feedback for better job applications.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617343" y="6798224"/>
            <a:ext cx="408886" cy="27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lang="en-US" b="true" sz="163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523214" y="6603777"/>
            <a:ext cx="5492601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Community Access: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Connect and collaborate with other users inside QuickAI.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24986" y="0"/>
            <a:ext cx="3663014" cy="1028700"/>
            <a:chOff x="0" y="0"/>
            <a:chExt cx="516322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6322" cy="145001"/>
            </a:xfrm>
            <a:custGeom>
              <a:avLst/>
              <a:gdLst/>
              <a:ahLst/>
              <a:cxnLst/>
              <a:rect r="r" b="b" t="t" l="l"/>
              <a:pathLst>
                <a:path h="145001" w="516322">
                  <a:moveTo>
                    <a:pt x="0" y="0"/>
                  </a:moveTo>
                  <a:lnTo>
                    <a:pt x="516322" y="0"/>
                  </a:lnTo>
                  <a:lnTo>
                    <a:pt x="516322" y="145001"/>
                  </a:lnTo>
                  <a:lnTo>
                    <a:pt x="0" y="145001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6322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4405911" cy="1028700"/>
            <a:chOff x="0" y="0"/>
            <a:chExt cx="2030593" cy="1450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30593" cy="145001"/>
            </a:xfrm>
            <a:custGeom>
              <a:avLst/>
              <a:gdLst/>
              <a:ahLst/>
              <a:cxnLst/>
              <a:rect r="r" b="b" t="t" l="l"/>
              <a:pathLst>
                <a:path h="145001" w="2030593">
                  <a:moveTo>
                    <a:pt x="0" y="0"/>
                  </a:moveTo>
                  <a:lnTo>
                    <a:pt x="2030593" y="0"/>
                  </a:lnTo>
                  <a:lnTo>
                    <a:pt x="2030593" y="145001"/>
                  </a:lnTo>
                  <a:lnTo>
                    <a:pt x="0" y="145001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305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52450" y="341167"/>
            <a:ext cx="278982" cy="346366"/>
          </a:xfrm>
          <a:custGeom>
            <a:avLst/>
            <a:gdLst/>
            <a:ahLst/>
            <a:cxnLst/>
            <a:rect r="r" b="b" t="t" l="l"/>
            <a:pathLst>
              <a:path h="346366" w="278982">
                <a:moveTo>
                  <a:pt x="0" y="0"/>
                </a:moveTo>
                <a:lnTo>
                  <a:pt x="278982" y="0"/>
                </a:lnTo>
                <a:lnTo>
                  <a:pt x="278982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939463" y="8048810"/>
            <a:ext cx="348537" cy="1209490"/>
            <a:chOff x="0" y="0"/>
            <a:chExt cx="49128" cy="1704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128" cy="170484"/>
            </a:xfrm>
            <a:custGeom>
              <a:avLst/>
              <a:gdLst/>
              <a:ahLst/>
              <a:cxnLst/>
              <a:rect r="r" b="b" t="t" l="l"/>
              <a:pathLst>
                <a:path h="170484" w="49128">
                  <a:moveTo>
                    <a:pt x="0" y="0"/>
                  </a:moveTo>
                  <a:lnTo>
                    <a:pt x="49128" y="0"/>
                  </a:lnTo>
                  <a:lnTo>
                    <a:pt x="49128" y="170484"/>
                  </a:lnTo>
                  <a:lnTo>
                    <a:pt x="0" y="170484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9128" cy="208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767776" y="1799141"/>
            <a:ext cx="6688717" cy="6688717"/>
            <a:chOff x="0" y="0"/>
            <a:chExt cx="8918290" cy="891829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>
              <a:off x="0" y="0"/>
              <a:ext cx="8918290" cy="8918290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9236782" y="7098349"/>
            <a:ext cx="1900924" cy="1900924"/>
            <a:chOff x="0" y="0"/>
            <a:chExt cx="500655" cy="5006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0655" cy="500655"/>
            </a:xfrm>
            <a:custGeom>
              <a:avLst/>
              <a:gdLst/>
              <a:ahLst/>
              <a:cxnLst/>
              <a:rect r="r" b="b" t="t" l="l"/>
              <a:pathLst>
                <a:path h="500655" w="500655">
                  <a:moveTo>
                    <a:pt x="0" y="0"/>
                  </a:moveTo>
                  <a:lnTo>
                    <a:pt x="500655" y="0"/>
                  </a:lnTo>
                  <a:lnTo>
                    <a:pt x="500655" y="500655"/>
                  </a:lnTo>
                  <a:lnTo>
                    <a:pt x="0" y="500655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500655" cy="529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32021" y="4400350"/>
            <a:ext cx="807124" cy="80712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932393" y="6082981"/>
            <a:ext cx="807124" cy="80712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5118623" y="305786"/>
            <a:ext cx="406510" cy="417128"/>
          </a:xfrm>
          <a:custGeom>
            <a:avLst/>
            <a:gdLst/>
            <a:ahLst/>
            <a:cxnLst/>
            <a:rect r="r" b="b" t="t" l="l"/>
            <a:pathLst>
              <a:path h="417128" w="406510">
                <a:moveTo>
                  <a:pt x="0" y="0"/>
                </a:moveTo>
                <a:lnTo>
                  <a:pt x="406510" y="0"/>
                </a:lnTo>
                <a:lnTo>
                  <a:pt x="406510" y="417128"/>
                </a:lnTo>
                <a:lnTo>
                  <a:pt x="0" y="417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932021" y="7813075"/>
            <a:ext cx="807124" cy="80712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4064026" y="4961571"/>
            <a:ext cx="692792" cy="616585"/>
          </a:xfrm>
          <a:custGeom>
            <a:avLst/>
            <a:gdLst/>
            <a:ahLst/>
            <a:cxnLst/>
            <a:rect r="r" b="b" t="t" l="l"/>
            <a:pathLst>
              <a:path h="616585" w="692792">
                <a:moveTo>
                  <a:pt x="0" y="0"/>
                </a:moveTo>
                <a:lnTo>
                  <a:pt x="692792" y="0"/>
                </a:lnTo>
                <a:lnTo>
                  <a:pt x="692792" y="616585"/>
                </a:lnTo>
                <a:lnTo>
                  <a:pt x="0" y="6165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5074210" y="4970631"/>
            <a:ext cx="606918" cy="607526"/>
          </a:xfrm>
          <a:custGeom>
            <a:avLst/>
            <a:gdLst/>
            <a:ahLst/>
            <a:cxnLst/>
            <a:rect r="r" b="b" t="t" l="l"/>
            <a:pathLst>
              <a:path h="607526" w="606918">
                <a:moveTo>
                  <a:pt x="0" y="0"/>
                </a:moveTo>
                <a:lnTo>
                  <a:pt x="606918" y="0"/>
                </a:lnTo>
                <a:lnTo>
                  <a:pt x="606918" y="607525"/>
                </a:lnTo>
                <a:lnTo>
                  <a:pt x="0" y="6075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5978025" y="5043147"/>
            <a:ext cx="698698" cy="427134"/>
          </a:xfrm>
          <a:custGeom>
            <a:avLst/>
            <a:gdLst/>
            <a:ahLst/>
            <a:cxnLst/>
            <a:rect r="r" b="b" t="t" l="l"/>
            <a:pathLst>
              <a:path h="427134" w="698698">
                <a:moveTo>
                  <a:pt x="0" y="0"/>
                </a:moveTo>
                <a:lnTo>
                  <a:pt x="698698" y="0"/>
                </a:lnTo>
                <a:lnTo>
                  <a:pt x="698698" y="427134"/>
                </a:lnTo>
                <a:lnTo>
                  <a:pt x="0" y="4271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4669974" y="7046277"/>
            <a:ext cx="496018" cy="496018"/>
          </a:xfrm>
          <a:custGeom>
            <a:avLst/>
            <a:gdLst/>
            <a:ahLst/>
            <a:cxnLst/>
            <a:rect r="r" b="b" t="t" l="l"/>
            <a:pathLst>
              <a:path h="496018" w="496018">
                <a:moveTo>
                  <a:pt x="0" y="0"/>
                </a:moveTo>
                <a:lnTo>
                  <a:pt x="496018" y="0"/>
                </a:lnTo>
                <a:lnTo>
                  <a:pt x="496018" y="496018"/>
                </a:lnTo>
                <a:lnTo>
                  <a:pt x="0" y="4960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5450919" y="6919134"/>
            <a:ext cx="1015665" cy="571311"/>
          </a:xfrm>
          <a:custGeom>
            <a:avLst/>
            <a:gdLst/>
            <a:ahLst/>
            <a:cxnLst/>
            <a:rect r="r" b="b" t="t" l="l"/>
            <a:pathLst>
              <a:path h="571311" w="1015665">
                <a:moveTo>
                  <a:pt x="0" y="0"/>
                </a:moveTo>
                <a:lnTo>
                  <a:pt x="1015665" y="0"/>
                </a:lnTo>
                <a:lnTo>
                  <a:pt x="1015665" y="571312"/>
                </a:lnTo>
                <a:lnTo>
                  <a:pt x="0" y="5713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6676723" y="7036752"/>
            <a:ext cx="663999" cy="433924"/>
          </a:xfrm>
          <a:custGeom>
            <a:avLst/>
            <a:gdLst/>
            <a:ahLst/>
            <a:cxnLst/>
            <a:rect r="r" b="b" t="t" l="l"/>
            <a:pathLst>
              <a:path h="433924" w="663999">
                <a:moveTo>
                  <a:pt x="0" y="0"/>
                </a:moveTo>
                <a:lnTo>
                  <a:pt x="663999" y="0"/>
                </a:lnTo>
                <a:lnTo>
                  <a:pt x="663999" y="433923"/>
                </a:lnTo>
                <a:lnTo>
                  <a:pt x="0" y="4339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7662842" y="7036752"/>
            <a:ext cx="487864" cy="487864"/>
          </a:xfrm>
          <a:custGeom>
            <a:avLst/>
            <a:gdLst/>
            <a:ahLst/>
            <a:cxnLst/>
            <a:rect r="r" b="b" t="t" l="l"/>
            <a:pathLst>
              <a:path h="487864" w="487864">
                <a:moveTo>
                  <a:pt x="0" y="0"/>
                </a:moveTo>
                <a:lnTo>
                  <a:pt x="487865" y="0"/>
                </a:lnTo>
                <a:lnTo>
                  <a:pt x="487865" y="487864"/>
                </a:lnTo>
                <a:lnTo>
                  <a:pt x="0" y="48786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3286301" y="7036752"/>
            <a:ext cx="1018503" cy="623923"/>
          </a:xfrm>
          <a:custGeom>
            <a:avLst/>
            <a:gdLst/>
            <a:ahLst/>
            <a:cxnLst/>
            <a:rect r="r" b="b" t="t" l="l"/>
            <a:pathLst>
              <a:path h="623923" w="1018503">
                <a:moveTo>
                  <a:pt x="0" y="0"/>
                </a:moveTo>
                <a:lnTo>
                  <a:pt x="1018503" y="0"/>
                </a:lnTo>
                <a:lnTo>
                  <a:pt x="1018503" y="623923"/>
                </a:lnTo>
                <a:lnTo>
                  <a:pt x="0" y="62392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4742194" y="8385845"/>
            <a:ext cx="1149804" cy="646765"/>
          </a:xfrm>
          <a:custGeom>
            <a:avLst/>
            <a:gdLst/>
            <a:ahLst/>
            <a:cxnLst/>
            <a:rect r="r" b="b" t="t" l="l"/>
            <a:pathLst>
              <a:path h="646765" w="1149804">
                <a:moveTo>
                  <a:pt x="0" y="0"/>
                </a:moveTo>
                <a:lnTo>
                  <a:pt x="1149804" y="0"/>
                </a:lnTo>
                <a:lnTo>
                  <a:pt x="1149804" y="646765"/>
                </a:lnTo>
                <a:lnTo>
                  <a:pt x="0" y="64676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5754052" y="368020"/>
            <a:ext cx="1521021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Search . . . 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83841" y="368020"/>
            <a:ext cx="169636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Wardiere Inc.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431666" y="368020"/>
            <a:ext cx="97846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742519" y="368020"/>
            <a:ext cx="1060497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264113" y="368020"/>
            <a:ext cx="951705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817854" y="368020"/>
            <a:ext cx="80976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932021" y="2353101"/>
            <a:ext cx="5649596" cy="789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b="true" sz="5499">
                <a:solidFill>
                  <a:srgbClr val="4BB4FF"/>
                </a:solidFill>
                <a:latin typeface="TT Lakes Neue Compressed Bold"/>
                <a:ea typeface="TT Lakes Neue Compressed Bold"/>
                <a:cs typeface="TT Lakes Neue Compressed Bold"/>
                <a:sym typeface="TT Lakes Neue Compressed Bold"/>
              </a:rPr>
              <a:t>ABOUT TECHNOLOGY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059517" y="4599094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142869" y="4362250"/>
            <a:ext cx="483980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Frontend: 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React, Vite, TailwindCSS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059890" y="6281725"/>
            <a:ext cx="552131" cy="3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143241" y="6044881"/>
            <a:ext cx="6440643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Backend: 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Node.js/Express:, PostgreSQL (Neon), Gemini, Clipdrop, Cloudinary, Clerk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059517" y="8011819"/>
            <a:ext cx="552131" cy="371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b="true" sz="221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142869" y="7774975"/>
            <a:ext cx="483980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DevOPS: </a:t>
            </a: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Docker, vercel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24986" y="0"/>
            <a:ext cx="3663014" cy="1028700"/>
            <a:chOff x="0" y="0"/>
            <a:chExt cx="516322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6322" cy="145001"/>
            </a:xfrm>
            <a:custGeom>
              <a:avLst/>
              <a:gdLst/>
              <a:ahLst/>
              <a:cxnLst/>
              <a:rect r="r" b="b" t="t" l="l"/>
              <a:pathLst>
                <a:path h="145001" w="516322">
                  <a:moveTo>
                    <a:pt x="0" y="0"/>
                  </a:moveTo>
                  <a:lnTo>
                    <a:pt x="516322" y="0"/>
                  </a:lnTo>
                  <a:lnTo>
                    <a:pt x="516322" y="145001"/>
                  </a:lnTo>
                  <a:lnTo>
                    <a:pt x="0" y="145001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6322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4405911" cy="1028700"/>
            <a:chOff x="0" y="0"/>
            <a:chExt cx="2030593" cy="1450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30593" cy="145001"/>
            </a:xfrm>
            <a:custGeom>
              <a:avLst/>
              <a:gdLst/>
              <a:ahLst/>
              <a:cxnLst/>
              <a:rect r="r" b="b" t="t" l="l"/>
              <a:pathLst>
                <a:path h="145001" w="2030593">
                  <a:moveTo>
                    <a:pt x="0" y="0"/>
                  </a:moveTo>
                  <a:lnTo>
                    <a:pt x="2030593" y="0"/>
                  </a:lnTo>
                  <a:lnTo>
                    <a:pt x="2030593" y="145001"/>
                  </a:lnTo>
                  <a:lnTo>
                    <a:pt x="0" y="145001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305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52450" y="341167"/>
            <a:ext cx="278982" cy="346366"/>
          </a:xfrm>
          <a:custGeom>
            <a:avLst/>
            <a:gdLst/>
            <a:ahLst/>
            <a:cxnLst/>
            <a:rect r="r" b="b" t="t" l="l"/>
            <a:pathLst>
              <a:path h="346366" w="278982">
                <a:moveTo>
                  <a:pt x="0" y="0"/>
                </a:moveTo>
                <a:lnTo>
                  <a:pt x="278982" y="0"/>
                </a:lnTo>
                <a:lnTo>
                  <a:pt x="278982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754052" y="368020"/>
            <a:ext cx="1521021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Search . . . 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3841" y="368020"/>
            <a:ext cx="169636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Wardiere Inc.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31666" y="368020"/>
            <a:ext cx="97846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42519" y="368020"/>
            <a:ext cx="1060497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64113" y="368020"/>
            <a:ext cx="951705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17854" y="368020"/>
            <a:ext cx="80976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767776" y="1799141"/>
            <a:ext cx="8520224" cy="6688717"/>
            <a:chOff x="0" y="0"/>
            <a:chExt cx="11360299" cy="8918290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/>
            <a:srcRect l="0" t="23848" r="0" b="23848"/>
            <a:stretch>
              <a:fillRect/>
            </a:stretch>
          </p:blipFill>
          <p:spPr>
            <a:xfrm flipH="false" flipV="false">
              <a:off x="0" y="0"/>
              <a:ext cx="11360299" cy="8918290"/>
            </a:xfrm>
            <a:prstGeom prst="rect">
              <a:avLst/>
            </a:prstGeom>
          </p:spPr>
        </p:pic>
      </p:grpSp>
      <p:grpSp>
        <p:nvGrpSpPr>
          <p:cNvPr name="Group 17" id="17"/>
          <p:cNvGrpSpPr/>
          <p:nvPr/>
        </p:nvGrpSpPr>
        <p:grpSpPr>
          <a:xfrm rot="0">
            <a:off x="17939463" y="8048810"/>
            <a:ext cx="348537" cy="1209490"/>
            <a:chOff x="0" y="0"/>
            <a:chExt cx="49128" cy="17048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9128" cy="170484"/>
            </a:xfrm>
            <a:custGeom>
              <a:avLst/>
              <a:gdLst/>
              <a:ahLst/>
              <a:cxnLst/>
              <a:rect r="r" b="b" t="t" l="l"/>
              <a:pathLst>
                <a:path h="170484" w="49128">
                  <a:moveTo>
                    <a:pt x="0" y="0"/>
                  </a:moveTo>
                  <a:lnTo>
                    <a:pt x="49128" y="0"/>
                  </a:lnTo>
                  <a:lnTo>
                    <a:pt x="49128" y="170484"/>
                  </a:lnTo>
                  <a:lnTo>
                    <a:pt x="0" y="170484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9128" cy="208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83841" y="5143500"/>
            <a:ext cx="8399698" cy="5143500"/>
            <a:chOff x="0" y="0"/>
            <a:chExt cx="11199597" cy="6858000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5"/>
            <a:srcRect l="0" t="4045" r="0" b="4045"/>
            <a:stretch>
              <a:fillRect/>
            </a:stretch>
          </p:blipFill>
          <p:spPr>
            <a:xfrm flipH="false" flipV="false">
              <a:off x="0" y="0"/>
              <a:ext cx="11199597" cy="6858000"/>
            </a:xfrm>
            <a:prstGeom prst="rect">
              <a:avLst/>
            </a:prstGeom>
          </p:spPr>
        </p:pic>
      </p:grpSp>
      <p:grpSp>
        <p:nvGrpSpPr>
          <p:cNvPr name="Group 22" id="22"/>
          <p:cNvGrpSpPr/>
          <p:nvPr/>
        </p:nvGrpSpPr>
        <p:grpSpPr>
          <a:xfrm rot="0">
            <a:off x="0" y="4193038"/>
            <a:ext cx="1900924" cy="1900924"/>
            <a:chOff x="0" y="0"/>
            <a:chExt cx="500655" cy="50065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00655" cy="500655"/>
            </a:xfrm>
            <a:custGeom>
              <a:avLst/>
              <a:gdLst/>
              <a:ahLst/>
              <a:cxnLst/>
              <a:rect r="r" b="b" t="t" l="l"/>
              <a:pathLst>
                <a:path h="500655" w="500655">
                  <a:moveTo>
                    <a:pt x="0" y="0"/>
                  </a:moveTo>
                  <a:lnTo>
                    <a:pt x="500655" y="0"/>
                  </a:lnTo>
                  <a:lnTo>
                    <a:pt x="500655" y="500655"/>
                  </a:lnTo>
                  <a:lnTo>
                    <a:pt x="0" y="500655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500655" cy="5292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077426" y="8012628"/>
            <a:ext cx="4181874" cy="950462"/>
            <a:chOff x="0" y="0"/>
            <a:chExt cx="1101399" cy="25032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01399" cy="250327"/>
            </a:xfrm>
            <a:custGeom>
              <a:avLst/>
              <a:gdLst/>
              <a:ahLst/>
              <a:cxnLst/>
              <a:rect r="r" b="b" t="t" l="l"/>
              <a:pathLst>
                <a:path h="250327" w="1101399">
                  <a:moveTo>
                    <a:pt x="0" y="0"/>
                  </a:moveTo>
                  <a:lnTo>
                    <a:pt x="1101399" y="0"/>
                  </a:lnTo>
                  <a:lnTo>
                    <a:pt x="1101399" y="250327"/>
                  </a:lnTo>
                  <a:lnTo>
                    <a:pt x="0" y="250327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1101399" cy="278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540129" y="1986745"/>
            <a:ext cx="5277725" cy="789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b="true" sz="5499">
                <a:solidFill>
                  <a:srgbClr val="4BB4FF"/>
                </a:solidFill>
                <a:latin typeface="TT Lakes Neue Compressed Bold"/>
                <a:ea typeface="TT Lakes Neue Compressed Bold"/>
                <a:cs typeface="TT Lakes Neue Compressed Bold"/>
                <a:sym typeface="TT Lakes Neue Compressed Bold"/>
              </a:rPr>
              <a:t>OUR PORTFOLIO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564780" y="3176513"/>
            <a:ext cx="7029397" cy="146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Our dashboard offers real-time updates on your creations and usage, all accessible from one central, user-friendly interface. Its modern design ensures seamless navigation and an enjoyable user experience.</a:t>
            </a:r>
          </a:p>
          <a:p>
            <a:pPr algn="l">
              <a:lnSpc>
                <a:spcPts val="2380"/>
              </a:lnSpc>
              <a:spcBef>
                <a:spcPct val="0"/>
              </a:spcBef>
            </a:pP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5118623" y="305786"/>
            <a:ext cx="406510" cy="417128"/>
          </a:xfrm>
          <a:custGeom>
            <a:avLst/>
            <a:gdLst/>
            <a:ahLst/>
            <a:cxnLst/>
            <a:rect r="r" b="b" t="t" l="l"/>
            <a:pathLst>
              <a:path h="417128" w="406510">
                <a:moveTo>
                  <a:pt x="0" y="0"/>
                </a:moveTo>
                <a:lnTo>
                  <a:pt x="406510" y="0"/>
                </a:lnTo>
                <a:lnTo>
                  <a:pt x="406510" y="417128"/>
                </a:lnTo>
                <a:lnTo>
                  <a:pt x="0" y="417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24986" y="0"/>
            <a:ext cx="3663014" cy="1028700"/>
            <a:chOff x="0" y="0"/>
            <a:chExt cx="516322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6322" cy="145001"/>
            </a:xfrm>
            <a:custGeom>
              <a:avLst/>
              <a:gdLst/>
              <a:ahLst/>
              <a:cxnLst/>
              <a:rect r="r" b="b" t="t" l="l"/>
              <a:pathLst>
                <a:path h="145001" w="516322">
                  <a:moveTo>
                    <a:pt x="0" y="0"/>
                  </a:moveTo>
                  <a:lnTo>
                    <a:pt x="516322" y="0"/>
                  </a:lnTo>
                  <a:lnTo>
                    <a:pt x="516322" y="145001"/>
                  </a:lnTo>
                  <a:lnTo>
                    <a:pt x="0" y="145001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6322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4405911" cy="1028700"/>
            <a:chOff x="0" y="0"/>
            <a:chExt cx="2030593" cy="1450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30593" cy="145001"/>
            </a:xfrm>
            <a:custGeom>
              <a:avLst/>
              <a:gdLst/>
              <a:ahLst/>
              <a:cxnLst/>
              <a:rect r="r" b="b" t="t" l="l"/>
              <a:pathLst>
                <a:path h="145001" w="2030593">
                  <a:moveTo>
                    <a:pt x="0" y="0"/>
                  </a:moveTo>
                  <a:lnTo>
                    <a:pt x="2030593" y="0"/>
                  </a:lnTo>
                  <a:lnTo>
                    <a:pt x="2030593" y="145001"/>
                  </a:lnTo>
                  <a:lnTo>
                    <a:pt x="0" y="145001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305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52450" y="341167"/>
            <a:ext cx="278982" cy="346366"/>
          </a:xfrm>
          <a:custGeom>
            <a:avLst/>
            <a:gdLst/>
            <a:ahLst/>
            <a:cxnLst/>
            <a:rect r="r" b="b" t="t" l="l"/>
            <a:pathLst>
              <a:path h="346366" w="278982">
                <a:moveTo>
                  <a:pt x="0" y="0"/>
                </a:moveTo>
                <a:lnTo>
                  <a:pt x="278982" y="0"/>
                </a:lnTo>
                <a:lnTo>
                  <a:pt x="278982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939463" y="8048810"/>
            <a:ext cx="348537" cy="1209490"/>
            <a:chOff x="0" y="0"/>
            <a:chExt cx="49128" cy="1704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128" cy="170484"/>
            </a:xfrm>
            <a:custGeom>
              <a:avLst/>
              <a:gdLst/>
              <a:ahLst/>
              <a:cxnLst/>
              <a:rect r="r" b="b" t="t" l="l"/>
              <a:pathLst>
                <a:path h="170484" w="49128">
                  <a:moveTo>
                    <a:pt x="0" y="0"/>
                  </a:moveTo>
                  <a:lnTo>
                    <a:pt x="49128" y="0"/>
                  </a:lnTo>
                  <a:lnTo>
                    <a:pt x="49128" y="170484"/>
                  </a:lnTo>
                  <a:lnTo>
                    <a:pt x="0" y="170484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9128" cy="208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920896" y="1799141"/>
            <a:ext cx="3535597" cy="6688717"/>
            <a:chOff x="0" y="0"/>
            <a:chExt cx="4714129" cy="8918290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34902" t="0" r="34902" b="0"/>
            <a:stretch>
              <a:fillRect/>
            </a:stretch>
          </p:blipFill>
          <p:spPr>
            <a:xfrm flipH="true" flipV="false">
              <a:off x="0" y="0"/>
              <a:ext cx="4714129" cy="8918290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9144000" y="1799141"/>
            <a:ext cx="3535597" cy="6688717"/>
            <a:chOff x="0" y="0"/>
            <a:chExt cx="4714129" cy="8918290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5"/>
            <a:srcRect l="10330" t="0" r="10330" b="0"/>
            <a:stretch>
              <a:fillRect/>
            </a:stretch>
          </p:blipFill>
          <p:spPr>
            <a:xfrm flipH="false" flipV="false">
              <a:off x="0" y="0"/>
              <a:ext cx="4714129" cy="8918290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15653686" y="4340693"/>
            <a:ext cx="1605614" cy="1605614"/>
            <a:chOff x="0" y="0"/>
            <a:chExt cx="422878" cy="42287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22878" cy="422878"/>
            </a:xfrm>
            <a:custGeom>
              <a:avLst/>
              <a:gdLst/>
              <a:ahLst/>
              <a:cxnLst/>
              <a:rect r="r" b="b" t="t" l="l"/>
              <a:pathLst>
                <a:path h="422878" w="422878">
                  <a:moveTo>
                    <a:pt x="0" y="0"/>
                  </a:moveTo>
                  <a:lnTo>
                    <a:pt x="422878" y="0"/>
                  </a:lnTo>
                  <a:lnTo>
                    <a:pt x="422878" y="422878"/>
                  </a:lnTo>
                  <a:lnTo>
                    <a:pt x="0" y="422878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422878" cy="4514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134723" y="3814171"/>
            <a:ext cx="597723" cy="59772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134723" y="5036076"/>
            <a:ext cx="597723" cy="59772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134723" y="6257981"/>
            <a:ext cx="597723" cy="59772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134723" y="7479886"/>
            <a:ext cx="597723" cy="597723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5118623" y="305786"/>
            <a:ext cx="406510" cy="417128"/>
          </a:xfrm>
          <a:custGeom>
            <a:avLst/>
            <a:gdLst/>
            <a:ahLst/>
            <a:cxnLst/>
            <a:rect r="r" b="b" t="t" l="l"/>
            <a:pathLst>
              <a:path h="417128" w="406510">
                <a:moveTo>
                  <a:pt x="0" y="0"/>
                </a:moveTo>
                <a:lnTo>
                  <a:pt x="406510" y="0"/>
                </a:lnTo>
                <a:lnTo>
                  <a:pt x="406510" y="417128"/>
                </a:lnTo>
                <a:lnTo>
                  <a:pt x="0" y="417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5754052" y="368020"/>
            <a:ext cx="1521021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Search . . . 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83841" y="368020"/>
            <a:ext cx="169636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Wardiere Inc.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431666" y="368020"/>
            <a:ext cx="97846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742519" y="368020"/>
            <a:ext cx="1060497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264113" y="368020"/>
            <a:ext cx="951705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817854" y="368020"/>
            <a:ext cx="80976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134723" y="2257016"/>
            <a:ext cx="4264459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</a:pPr>
            <a:r>
              <a:rPr lang="en-US" b="true" sz="5499">
                <a:solidFill>
                  <a:srgbClr val="4BB4FF"/>
                </a:solidFill>
                <a:latin typeface="TT Lakes Neue Compressed Bold"/>
                <a:ea typeface="TT Lakes Neue Compressed Bold"/>
                <a:cs typeface="TT Lakes Neue Compressed Bold"/>
                <a:sym typeface="TT Lakes Neue Compressed Bold"/>
              </a:rPr>
              <a:t>OUR MISSION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229142" y="3960992"/>
            <a:ext cx="408886" cy="275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lang="en-US" b="true" sz="163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135013" y="3766546"/>
            <a:ext cx="5492601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Unified AI Platform: 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Seamlessly combines text, image, and productivity tools.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2229142" y="5182898"/>
            <a:ext cx="408886" cy="275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lang="en-US" b="true" sz="163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135013" y="4988451"/>
            <a:ext cx="5492601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Cloud-Based Accessibility: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Create and manage content from anywhere, anytime.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2229142" y="6404803"/>
            <a:ext cx="408886" cy="275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lang="en-US" b="true" sz="163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135013" y="6210356"/>
            <a:ext cx="5492601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User-Friendly Interface: 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Modern design requiring no technical expertise.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45" id="45"/>
          <p:cNvSpPr txBox="true"/>
          <p:nvPr/>
        </p:nvSpPr>
        <p:spPr>
          <a:xfrm rot="0">
            <a:off x="2229142" y="7626708"/>
            <a:ext cx="408886" cy="275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3"/>
              </a:lnSpc>
              <a:spcBef>
                <a:spcPct val="0"/>
              </a:spcBef>
            </a:pPr>
            <a:r>
              <a:rPr lang="en-US" b="true" sz="1638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135013" y="7432261"/>
            <a:ext cx="5492601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Secure &amp; Scalable: </a:t>
            </a: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Robust architecture built for future growth and reliability.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7335" y="5526801"/>
            <a:ext cx="8389948" cy="4125058"/>
          </a:xfrm>
          <a:custGeom>
            <a:avLst/>
            <a:gdLst/>
            <a:ahLst/>
            <a:cxnLst/>
            <a:rect r="r" b="b" t="t" l="l"/>
            <a:pathLst>
              <a:path h="4125058" w="8389948">
                <a:moveTo>
                  <a:pt x="0" y="0"/>
                </a:moveTo>
                <a:lnTo>
                  <a:pt x="8389948" y="0"/>
                </a:lnTo>
                <a:lnTo>
                  <a:pt x="8389948" y="4125058"/>
                </a:lnTo>
                <a:lnTo>
                  <a:pt x="0" y="4125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93201" y="5526801"/>
            <a:ext cx="8389948" cy="4125058"/>
          </a:xfrm>
          <a:custGeom>
            <a:avLst/>
            <a:gdLst/>
            <a:ahLst/>
            <a:cxnLst/>
            <a:rect r="r" b="b" t="t" l="l"/>
            <a:pathLst>
              <a:path h="4125058" w="8389948">
                <a:moveTo>
                  <a:pt x="0" y="0"/>
                </a:moveTo>
                <a:lnTo>
                  <a:pt x="8389949" y="0"/>
                </a:lnTo>
                <a:lnTo>
                  <a:pt x="8389949" y="4125058"/>
                </a:lnTo>
                <a:lnTo>
                  <a:pt x="0" y="4125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7335" y="1042683"/>
            <a:ext cx="8389948" cy="4100817"/>
          </a:xfrm>
          <a:custGeom>
            <a:avLst/>
            <a:gdLst/>
            <a:ahLst/>
            <a:cxnLst/>
            <a:rect r="r" b="b" t="t" l="l"/>
            <a:pathLst>
              <a:path h="4100817" w="8389948">
                <a:moveTo>
                  <a:pt x="0" y="0"/>
                </a:moveTo>
                <a:lnTo>
                  <a:pt x="8389948" y="0"/>
                </a:lnTo>
                <a:lnTo>
                  <a:pt x="8389948" y="4100817"/>
                </a:lnTo>
                <a:lnTo>
                  <a:pt x="0" y="4100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59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393201" y="1042683"/>
            <a:ext cx="8389948" cy="4100817"/>
          </a:xfrm>
          <a:custGeom>
            <a:avLst/>
            <a:gdLst/>
            <a:ahLst/>
            <a:cxnLst/>
            <a:rect r="r" b="b" t="t" l="l"/>
            <a:pathLst>
              <a:path h="4100817" w="8389948">
                <a:moveTo>
                  <a:pt x="0" y="0"/>
                </a:moveTo>
                <a:lnTo>
                  <a:pt x="8389949" y="0"/>
                </a:lnTo>
                <a:lnTo>
                  <a:pt x="8389949" y="4100817"/>
                </a:lnTo>
                <a:lnTo>
                  <a:pt x="0" y="41008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17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89811" y="1713550"/>
            <a:ext cx="13708378" cy="6859901"/>
          </a:xfrm>
          <a:custGeom>
            <a:avLst/>
            <a:gdLst/>
            <a:ahLst/>
            <a:cxnLst/>
            <a:rect r="r" b="b" t="t" l="l"/>
            <a:pathLst>
              <a:path h="6859901" w="13708378">
                <a:moveTo>
                  <a:pt x="0" y="0"/>
                </a:moveTo>
                <a:lnTo>
                  <a:pt x="13708378" y="0"/>
                </a:lnTo>
                <a:lnTo>
                  <a:pt x="13708378" y="6859900"/>
                </a:lnTo>
                <a:lnTo>
                  <a:pt x="0" y="685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2576016"/>
            <a:ext cx="11803016" cy="5134967"/>
            <a:chOff x="0" y="0"/>
            <a:chExt cx="3108613" cy="13524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08613" cy="1352419"/>
            </a:xfrm>
            <a:custGeom>
              <a:avLst/>
              <a:gdLst/>
              <a:ahLst/>
              <a:cxnLst/>
              <a:rect r="r" b="b" t="t" l="l"/>
              <a:pathLst>
                <a:path h="1352419" w="3108613">
                  <a:moveTo>
                    <a:pt x="0" y="0"/>
                  </a:moveTo>
                  <a:lnTo>
                    <a:pt x="3108613" y="0"/>
                  </a:lnTo>
                  <a:lnTo>
                    <a:pt x="3108613" y="1352419"/>
                  </a:lnTo>
                  <a:lnTo>
                    <a:pt x="0" y="1352419"/>
                  </a:lnTo>
                  <a:close/>
                </a:path>
              </a:pathLst>
            </a:custGeom>
            <a:gradFill rotWithShape="true">
              <a:gsLst>
                <a:gs pos="0">
                  <a:srgbClr val="000F62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08613" cy="13905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624986" y="0"/>
            <a:ext cx="3663014" cy="1028700"/>
            <a:chOff x="0" y="0"/>
            <a:chExt cx="516322" cy="1450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6322" cy="145001"/>
            </a:xfrm>
            <a:custGeom>
              <a:avLst/>
              <a:gdLst/>
              <a:ahLst/>
              <a:cxnLst/>
              <a:rect r="r" b="b" t="t" l="l"/>
              <a:pathLst>
                <a:path h="145001" w="516322">
                  <a:moveTo>
                    <a:pt x="0" y="0"/>
                  </a:moveTo>
                  <a:lnTo>
                    <a:pt x="516322" y="0"/>
                  </a:lnTo>
                  <a:lnTo>
                    <a:pt x="516322" y="145001"/>
                  </a:lnTo>
                  <a:lnTo>
                    <a:pt x="0" y="145001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6322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0" y="0"/>
            <a:ext cx="14405911" cy="1028700"/>
            <a:chOff x="0" y="0"/>
            <a:chExt cx="2030593" cy="14500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30593" cy="145001"/>
            </a:xfrm>
            <a:custGeom>
              <a:avLst/>
              <a:gdLst/>
              <a:ahLst/>
              <a:cxnLst/>
              <a:rect r="r" b="b" t="t" l="l"/>
              <a:pathLst>
                <a:path h="145001" w="2030593">
                  <a:moveTo>
                    <a:pt x="0" y="0"/>
                  </a:moveTo>
                  <a:lnTo>
                    <a:pt x="2030593" y="0"/>
                  </a:lnTo>
                  <a:lnTo>
                    <a:pt x="2030593" y="145001"/>
                  </a:lnTo>
                  <a:lnTo>
                    <a:pt x="0" y="145001"/>
                  </a:lnTo>
                  <a:close/>
                </a:path>
              </a:pathLst>
            </a:custGeom>
            <a:solidFill>
              <a:srgbClr val="FFFFFF">
                <a:alpha val="8627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0305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52450" y="341167"/>
            <a:ext cx="278982" cy="346366"/>
          </a:xfrm>
          <a:custGeom>
            <a:avLst/>
            <a:gdLst/>
            <a:ahLst/>
            <a:cxnLst/>
            <a:rect r="r" b="b" t="t" l="l"/>
            <a:pathLst>
              <a:path h="346366" w="278982">
                <a:moveTo>
                  <a:pt x="0" y="0"/>
                </a:moveTo>
                <a:lnTo>
                  <a:pt x="278982" y="0"/>
                </a:lnTo>
                <a:lnTo>
                  <a:pt x="278982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939463" y="8048810"/>
            <a:ext cx="348537" cy="1209490"/>
            <a:chOff x="0" y="0"/>
            <a:chExt cx="49128" cy="17048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9128" cy="170484"/>
            </a:xfrm>
            <a:custGeom>
              <a:avLst/>
              <a:gdLst/>
              <a:ahLst/>
              <a:cxnLst/>
              <a:rect r="r" b="b" t="t" l="l"/>
              <a:pathLst>
                <a:path h="170484" w="49128">
                  <a:moveTo>
                    <a:pt x="0" y="0"/>
                  </a:moveTo>
                  <a:lnTo>
                    <a:pt x="49128" y="0"/>
                  </a:lnTo>
                  <a:lnTo>
                    <a:pt x="49128" y="170484"/>
                  </a:lnTo>
                  <a:lnTo>
                    <a:pt x="0" y="170484"/>
                  </a:lnTo>
                  <a:close/>
                </a:path>
              </a:pathLst>
            </a:custGeom>
            <a:gradFill rotWithShape="true">
              <a:gsLst>
                <a:gs pos="0">
                  <a:srgbClr val="4BB4FF">
                    <a:alpha val="100000"/>
                  </a:srgbClr>
                </a:gs>
                <a:gs pos="100000">
                  <a:srgbClr val="03032E">
                    <a:alpha val="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9128" cy="208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5118623" y="305786"/>
            <a:ext cx="406510" cy="417128"/>
          </a:xfrm>
          <a:custGeom>
            <a:avLst/>
            <a:gdLst/>
            <a:ahLst/>
            <a:cxnLst/>
            <a:rect r="r" b="b" t="t" l="l"/>
            <a:pathLst>
              <a:path h="417128" w="406510">
                <a:moveTo>
                  <a:pt x="0" y="0"/>
                </a:moveTo>
                <a:lnTo>
                  <a:pt x="406510" y="0"/>
                </a:lnTo>
                <a:lnTo>
                  <a:pt x="406510" y="417128"/>
                </a:lnTo>
                <a:lnTo>
                  <a:pt x="0" y="417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12953" y="3807716"/>
            <a:ext cx="10090063" cy="2404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90"/>
              </a:lnSpc>
              <a:spcBef>
                <a:spcPct val="0"/>
              </a:spcBef>
            </a:pPr>
            <a:r>
              <a:rPr lang="en-US" b="true" sz="14064">
                <a:solidFill>
                  <a:srgbClr val="4BB4FF"/>
                </a:solidFill>
                <a:latin typeface="TT Lakes Neue Compressed Bold"/>
                <a:ea typeface="TT Lakes Neue Compressed Bold"/>
                <a:cs typeface="TT Lakes Neue Compressed Bold"/>
                <a:sym typeface="TT Lakes Neue Compressed Bold"/>
              </a:rPr>
              <a:t>THANK YOU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754052" y="368020"/>
            <a:ext cx="1521021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Search . . . 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3841" y="368020"/>
            <a:ext cx="169636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Wardiere Inc.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31666" y="368020"/>
            <a:ext cx="97846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742519" y="368020"/>
            <a:ext cx="1060497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64113" y="368020"/>
            <a:ext cx="951705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17854" y="368020"/>
            <a:ext cx="809760" cy="26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45885" y="2569447"/>
            <a:ext cx="12396229" cy="5148105"/>
          </a:xfrm>
          <a:custGeom>
            <a:avLst/>
            <a:gdLst/>
            <a:ahLst/>
            <a:cxnLst/>
            <a:rect r="r" b="b" t="t" l="l"/>
            <a:pathLst>
              <a:path h="5148105" w="12396229">
                <a:moveTo>
                  <a:pt x="0" y="0"/>
                </a:moveTo>
                <a:lnTo>
                  <a:pt x="12396230" y="0"/>
                </a:lnTo>
                <a:lnTo>
                  <a:pt x="12396230" y="5148106"/>
                </a:lnTo>
                <a:lnTo>
                  <a:pt x="0" y="5148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66858" y="408807"/>
            <a:ext cx="13997417" cy="9178801"/>
          </a:xfrm>
          <a:custGeom>
            <a:avLst/>
            <a:gdLst/>
            <a:ahLst/>
            <a:cxnLst/>
            <a:rect r="r" b="b" t="t" l="l"/>
            <a:pathLst>
              <a:path h="9178801" w="13997417">
                <a:moveTo>
                  <a:pt x="0" y="0"/>
                </a:moveTo>
                <a:lnTo>
                  <a:pt x="13997418" y="0"/>
                </a:lnTo>
                <a:lnTo>
                  <a:pt x="13997418" y="9178801"/>
                </a:lnTo>
                <a:lnTo>
                  <a:pt x="0" y="9178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51259" y="2015641"/>
            <a:ext cx="12985481" cy="6255718"/>
          </a:xfrm>
          <a:custGeom>
            <a:avLst/>
            <a:gdLst/>
            <a:ahLst/>
            <a:cxnLst/>
            <a:rect r="r" b="b" t="t" l="l"/>
            <a:pathLst>
              <a:path h="6255718" w="12985481">
                <a:moveTo>
                  <a:pt x="0" y="0"/>
                </a:moveTo>
                <a:lnTo>
                  <a:pt x="12985482" y="0"/>
                </a:lnTo>
                <a:lnTo>
                  <a:pt x="12985482" y="6255718"/>
                </a:lnTo>
                <a:lnTo>
                  <a:pt x="0" y="6255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2148666"/>
            <a:ext cx="11301259" cy="5989667"/>
          </a:xfrm>
          <a:custGeom>
            <a:avLst/>
            <a:gdLst/>
            <a:ahLst/>
            <a:cxnLst/>
            <a:rect r="r" b="b" t="t" l="l"/>
            <a:pathLst>
              <a:path h="5989667" w="11301259">
                <a:moveTo>
                  <a:pt x="0" y="0"/>
                </a:moveTo>
                <a:lnTo>
                  <a:pt x="11301258" y="0"/>
                </a:lnTo>
                <a:lnTo>
                  <a:pt x="11301258" y="5989668"/>
                </a:lnTo>
                <a:lnTo>
                  <a:pt x="0" y="5989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78006" y="1892556"/>
            <a:ext cx="10931988" cy="6501888"/>
          </a:xfrm>
          <a:custGeom>
            <a:avLst/>
            <a:gdLst/>
            <a:ahLst/>
            <a:cxnLst/>
            <a:rect r="r" b="b" t="t" l="l"/>
            <a:pathLst>
              <a:path h="6501888" w="10931988">
                <a:moveTo>
                  <a:pt x="0" y="0"/>
                </a:moveTo>
                <a:lnTo>
                  <a:pt x="10931988" y="0"/>
                </a:lnTo>
                <a:lnTo>
                  <a:pt x="10931988" y="6501888"/>
                </a:lnTo>
                <a:lnTo>
                  <a:pt x="0" y="650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11408" y="1904958"/>
            <a:ext cx="11465183" cy="6477084"/>
          </a:xfrm>
          <a:custGeom>
            <a:avLst/>
            <a:gdLst/>
            <a:ahLst/>
            <a:cxnLst/>
            <a:rect r="r" b="b" t="t" l="l"/>
            <a:pathLst>
              <a:path h="6477084" w="11465183">
                <a:moveTo>
                  <a:pt x="0" y="0"/>
                </a:moveTo>
                <a:lnTo>
                  <a:pt x="11465184" y="0"/>
                </a:lnTo>
                <a:lnTo>
                  <a:pt x="11465184" y="6477084"/>
                </a:lnTo>
                <a:lnTo>
                  <a:pt x="0" y="6477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03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4595" y="1848479"/>
            <a:ext cx="13038811" cy="6590043"/>
          </a:xfrm>
          <a:custGeom>
            <a:avLst/>
            <a:gdLst/>
            <a:ahLst/>
            <a:cxnLst/>
            <a:rect r="r" b="b" t="t" l="l"/>
            <a:pathLst>
              <a:path h="6590043" w="13038811">
                <a:moveTo>
                  <a:pt x="0" y="0"/>
                </a:moveTo>
                <a:lnTo>
                  <a:pt x="13038810" y="0"/>
                </a:lnTo>
                <a:lnTo>
                  <a:pt x="13038810" y="6590042"/>
                </a:lnTo>
                <a:lnTo>
                  <a:pt x="0" y="6590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DAGtSHc09GM</dc:identifier>
  <dcterms:modified xsi:type="dcterms:W3CDTF">2011-08-01T06:04:30Z</dcterms:modified>
  <cp:revision>1</cp:revision>
  <dc:title>Blue Futuristic Artificial Intelligence Presentation</dc:title>
</cp:coreProperties>
</file>